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75108" autoAdjust="0"/>
  </p:normalViewPr>
  <p:slideViewPr>
    <p:cSldViewPr>
      <p:cViewPr varScale="1">
        <p:scale>
          <a:sx n="88" d="100"/>
          <a:sy n="88" d="100"/>
        </p:scale>
        <p:origin x="-21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6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3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5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7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6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1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80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5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76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86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B354A-BAF6-40C8-98C5-5C95EFB3AFB4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81091-F399-417D-A290-2819871678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3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emf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06065" y="1296142"/>
            <a:ext cx="363118" cy="36605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5736" y="1187712"/>
            <a:ext cx="344439" cy="778622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30084" y="2240529"/>
            <a:ext cx="222382" cy="363353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83044" y="2930335"/>
            <a:ext cx="269422" cy="491193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83044" y="3811956"/>
            <a:ext cx="298469" cy="5827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129021" y="6218885"/>
            <a:ext cx="328177" cy="299025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22497" y="6218288"/>
            <a:ext cx="380775" cy="299024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64318" y="6213392"/>
            <a:ext cx="331969" cy="30451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3563888" y="4797152"/>
            <a:ext cx="0" cy="565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127827" y="4797152"/>
            <a:ext cx="4360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3127827" y="4581128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2513247" y="1794688"/>
            <a:ext cx="0" cy="628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513247" y="1785392"/>
            <a:ext cx="5509052" cy="18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8022299" y="1803985"/>
            <a:ext cx="0" cy="295842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8022299" y="2669634"/>
            <a:ext cx="6085" cy="2708037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710" y="1293912"/>
            <a:ext cx="390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701" y="1376758"/>
            <a:ext cx="390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572" y="1346785"/>
            <a:ext cx="390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69" y="1337044"/>
            <a:ext cx="610351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61" y="1861854"/>
            <a:ext cx="427366" cy="213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871" y="2194811"/>
            <a:ext cx="390525" cy="22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80" name="Прямая соединительная линия 2079"/>
          <p:cNvCxnSpPr/>
          <p:nvPr/>
        </p:nvCxnSpPr>
        <p:spPr>
          <a:xfrm flipH="1">
            <a:off x="4139952" y="5362583"/>
            <a:ext cx="1728192" cy="0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2" name="Прямая соединительная линия 2081"/>
          <p:cNvCxnSpPr/>
          <p:nvPr/>
        </p:nvCxnSpPr>
        <p:spPr>
          <a:xfrm>
            <a:off x="4139952" y="5251669"/>
            <a:ext cx="0" cy="252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5" name="Прямая соединительная линия 2084"/>
          <p:cNvCxnSpPr/>
          <p:nvPr/>
        </p:nvCxnSpPr>
        <p:spPr>
          <a:xfrm flipV="1">
            <a:off x="3940629" y="5299315"/>
            <a:ext cx="5731" cy="156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952" y="4530068"/>
            <a:ext cx="1047856" cy="72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92" name="Прямая соединительная линия 2091"/>
          <p:cNvCxnSpPr/>
          <p:nvPr/>
        </p:nvCxnSpPr>
        <p:spPr>
          <a:xfrm>
            <a:off x="5796136" y="536258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5" name="Прямая соединительная линия 2094"/>
          <p:cNvCxnSpPr/>
          <p:nvPr/>
        </p:nvCxnSpPr>
        <p:spPr>
          <a:xfrm>
            <a:off x="5640399" y="5191111"/>
            <a:ext cx="0" cy="216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8" name="Прямая соединительная линия 2097"/>
          <p:cNvCxnSpPr/>
          <p:nvPr/>
        </p:nvCxnSpPr>
        <p:spPr>
          <a:xfrm>
            <a:off x="6084168" y="5251669"/>
            <a:ext cx="0" cy="204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0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334" y="2120834"/>
            <a:ext cx="471120" cy="23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05" name="Прямая соединительная линия 2104"/>
          <p:cNvCxnSpPr/>
          <p:nvPr/>
        </p:nvCxnSpPr>
        <p:spPr>
          <a:xfrm>
            <a:off x="6084168" y="5362583"/>
            <a:ext cx="1944216" cy="15087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1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357" y="2830274"/>
            <a:ext cx="346942" cy="47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18" name="Прямая соединительная линия 2117"/>
          <p:cNvCxnSpPr/>
          <p:nvPr/>
        </p:nvCxnSpPr>
        <p:spPr>
          <a:xfrm flipH="1">
            <a:off x="7380312" y="3811957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0" name="Прямая соединительная линия 2119"/>
          <p:cNvCxnSpPr/>
          <p:nvPr/>
        </p:nvCxnSpPr>
        <p:spPr>
          <a:xfrm>
            <a:off x="7380312" y="3811957"/>
            <a:ext cx="0" cy="1565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21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672" y="3845138"/>
            <a:ext cx="407987" cy="78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187" y="5015248"/>
            <a:ext cx="407987" cy="28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3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282" y="5028922"/>
            <a:ext cx="407987" cy="25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4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26" y="4890868"/>
            <a:ext cx="625815" cy="48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54" name="Прямая соединительная линия 2153"/>
          <p:cNvCxnSpPr/>
          <p:nvPr/>
        </p:nvCxnSpPr>
        <p:spPr>
          <a:xfrm>
            <a:off x="6772801" y="4149080"/>
            <a:ext cx="2829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8" name="Группа 2157"/>
          <p:cNvGrpSpPr/>
          <p:nvPr/>
        </p:nvGrpSpPr>
        <p:grpSpPr>
          <a:xfrm>
            <a:off x="6084168" y="2075537"/>
            <a:ext cx="972108" cy="2505591"/>
            <a:chOff x="6084168" y="2075537"/>
            <a:chExt cx="972108" cy="2505591"/>
          </a:xfrm>
        </p:grpSpPr>
        <p:cxnSp>
          <p:nvCxnSpPr>
            <p:cNvPr id="2127" name="Прямая соединительная линия 2126"/>
            <p:cNvCxnSpPr/>
            <p:nvPr/>
          </p:nvCxnSpPr>
          <p:spPr>
            <a:xfrm>
              <a:off x="6489834" y="2075537"/>
              <a:ext cx="565934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9" name="Прямая соединительная линия 2128"/>
            <p:cNvCxnSpPr/>
            <p:nvPr/>
          </p:nvCxnSpPr>
          <p:spPr>
            <a:xfrm>
              <a:off x="7056276" y="2093188"/>
              <a:ext cx="0" cy="1718769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1" name="Прямая соединительная линия 2130"/>
            <p:cNvCxnSpPr/>
            <p:nvPr/>
          </p:nvCxnSpPr>
          <p:spPr>
            <a:xfrm>
              <a:off x="6489834" y="2093188"/>
              <a:ext cx="0" cy="975772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3" name="Прямая соединительная линия 2132"/>
            <p:cNvCxnSpPr/>
            <p:nvPr/>
          </p:nvCxnSpPr>
          <p:spPr>
            <a:xfrm flipH="1">
              <a:off x="6084168" y="3068960"/>
              <a:ext cx="405665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5" name="Прямая соединительная линия 2134"/>
            <p:cNvCxnSpPr/>
            <p:nvPr/>
          </p:nvCxnSpPr>
          <p:spPr>
            <a:xfrm>
              <a:off x="6084168" y="3068960"/>
              <a:ext cx="0" cy="742997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0" name="Прямая соединительная линия 2139"/>
            <p:cNvCxnSpPr/>
            <p:nvPr/>
          </p:nvCxnSpPr>
          <p:spPr>
            <a:xfrm>
              <a:off x="6084168" y="3811957"/>
              <a:ext cx="405666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Прямая соединительная линия 2141"/>
            <p:cNvCxnSpPr/>
            <p:nvPr/>
          </p:nvCxnSpPr>
          <p:spPr>
            <a:xfrm flipH="1">
              <a:off x="6772801" y="3811957"/>
              <a:ext cx="283475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Прямая соединительная линия 2143"/>
            <p:cNvCxnSpPr/>
            <p:nvPr/>
          </p:nvCxnSpPr>
          <p:spPr>
            <a:xfrm>
              <a:off x="6489833" y="3811957"/>
              <a:ext cx="0" cy="337123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Прямая соединительная линия 2145"/>
            <p:cNvCxnSpPr/>
            <p:nvPr/>
          </p:nvCxnSpPr>
          <p:spPr>
            <a:xfrm>
              <a:off x="6772801" y="3811957"/>
              <a:ext cx="0" cy="337123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Прямая соединительная линия 2147"/>
            <p:cNvCxnSpPr/>
            <p:nvPr/>
          </p:nvCxnSpPr>
          <p:spPr>
            <a:xfrm flipH="1">
              <a:off x="6176926" y="4149080"/>
              <a:ext cx="312907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Прямая соединительная линия 2149"/>
            <p:cNvCxnSpPr/>
            <p:nvPr/>
          </p:nvCxnSpPr>
          <p:spPr>
            <a:xfrm>
              <a:off x="6176926" y="4149080"/>
              <a:ext cx="0" cy="380988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Прямая соединительная линия 2151"/>
            <p:cNvCxnSpPr/>
            <p:nvPr/>
          </p:nvCxnSpPr>
          <p:spPr>
            <a:xfrm>
              <a:off x="6176926" y="4556940"/>
              <a:ext cx="879350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Прямая соединительная линия 2155"/>
            <p:cNvCxnSpPr/>
            <p:nvPr/>
          </p:nvCxnSpPr>
          <p:spPr>
            <a:xfrm>
              <a:off x="7055768" y="4149080"/>
              <a:ext cx="508" cy="432048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1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342731" y="1905416"/>
            <a:ext cx="427037" cy="19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62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731" y="2202821"/>
            <a:ext cx="4270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66" name="Прямая соединительная линия 2165"/>
          <p:cNvCxnSpPr/>
          <p:nvPr/>
        </p:nvCxnSpPr>
        <p:spPr>
          <a:xfrm>
            <a:off x="839028" y="6093296"/>
            <a:ext cx="2662009" cy="0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5" name="TextBox 2174"/>
          <p:cNvSpPr txBox="1"/>
          <p:nvPr/>
        </p:nvSpPr>
        <p:spPr>
          <a:xfrm>
            <a:off x="6489833" y="2830274"/>
            <a:ext cx="679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ШУБ</a:t>
            </a:r>
          </a:p>
          <a:p>
            <a:r>
              <a:rPr lang="ru-RU" dirty="0" smtClean="0"/>
              <a:t>больница</a:t>
            </a:r>
            <a:endParaRPr lang="ru-RU" dirty="0"/>
          </a:p>
        </p:txBody>
      </p:sp>
      <p:sp>
        <p:nvSpPr>
          <p:cNvPr id="2176" name="TextBox 2175"/>
          <p:cNvSpPr txBox="1"/>
          <p:nvPr/>
        </p:nvSpPr>
        <p:spPr>
          <a:xfrm>
            <a:off x="6772801" y="5036225"/>
            <a:ext cx="637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Котельная</a:t>
            </a:r>
            <a:endParaRPr lang="ru-RU" sz="800" dirty="0"/>
          </a:p>
        </p:txBody>
      </p:sp>
      <p:pic>
        <p:nvPicPr>
          <p:cNvPr id="2177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899" y="6223066"/>
            <a:ext cx="374811" cy="33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78" name="Picture 2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731" y="6229514"/>
            <a:ext cx="116707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81" name="TextBox 2180"/>
          <p:cNvSpPr txBox="1"/>
          <p:nvPr/>
        </p:nvSpPr>
        <p:spPr>
          <a:xfrm>
            <a:off x="2250426" y="1173170"/>
            <a:ext cx="244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мечеть</a:t>
            </a:r>
            <a:endParaRPr lang="ru-RU" sz="800" dirty="0"/>
          </a:p>
        </p:txBody>
      </p:sp>
      <p:cxnSp>
        <p:nvCxnSpPr>
          <p:cNvPr id="2192" name="Прямая соединительная линия 2191"/>
          <p:cNvCxnSpPr/>
          <p:nvPr/>
        </p:nvCxnSpPr>
        <p:spPr>
          <a:xfrm flipV="1">
            <a:off x="8784468" y="3606194"/>
            <a:ext cx="0" cy="227107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8" name="Прямая соединительная линия 2197"/>
          <p:cNvCxnSpPr/>
          <p:nvPr/>
        </p:nvCxnSpPr>
        <p:spPr>
          <a:xfrm flipV="1">
            <a:off x="8784468" y="1127753"/>
            <a:ext cx="0" cy="2055089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0" name="Прямая соединительная линия 2199"/>
          <p:cNvCxnSpPr/>
          <p:nvPr/>
        </p:nvCxnSpPr>
        <p:spPr>
          <a:xfrm flipV="1">
            <a:off x="8784468" y="1115311"/>
            <a:ext cx="359532" cy="12442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1" name="Picture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933" y="1319581"/>
            <a:ext cx="213519" cy="87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02" name="TextBox 2201"/>
          <p:cNvSpPr txBox="1"/>
          <p:nvPr/>
        </p:nvSpPr>
        <p:spPr>
          <a:xfrm>
            <a:off x="8859032" y="1383367"/>
            <a:ext cx="210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исток</a:t>
            </a:r>
            <a:endParaRPr lang="ru-RU" sz="800" dirty="0"/>
          </a:p>
        </p:txBody>
      </p:sp>
      <p:pic>
        <p:nvPicPr>
          <p:cNvPr id="2203" name="Picture 2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137" y="2415546"/>
            <a:ext cx="296193" cy="648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04" name="Picture 2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11" y="3838078"/>
            <a:ext cx="242542" cy="35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13" name="Прямая соединительная линия 2212"/>
          <p:cNvCxnSpPr/>
          <p:nvPr/>
        </p:nvCxnSpPr>
        <p:spPr>
          <a:xfrm>
            <a:off x="8028384" y="1127753"/>
            <a:ext cx="0" cy="678371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9" name="Прямая соединительная линия 2218"/>
          <p:cNvCxnSpPr/>
          <p:nvPr/>
        </p:nvCxnSpPr>
        <p:spPr>
          <a:xfrm flipH="1">
            <a:off x="107504" y="456180"/>
            <a:ext cx="72008" cy="630002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2" name="TextBox 2221"/>
          <p:cNvSpPr txBox="1"/>
          <p:nvPr/>
        </p:nvSpPr>
        <p:spPr>
          <a:xfrm>
            <a:off x="3501037" y="604533"/>
            <a:ext cx="2496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Ул. Ленина</a:t>
            </a:r>
            <a:endParaRPr lang="ru-RU" sz="2800" dirty="0"/>
          </a:p>
        </p:txBody>
      </p:sp>
      <p:sp useBgFill="1">
        <p:nvSpPr>
          <p:cNvPr id="2255" name="TextBox 2254"/>
          <p:cNvSpPr txBox="1"/>
          <p:nvPr/>
        </p:nvSpPr>
        <p:spPr>
          <a:xfrm>
            <a:off x="2887752" y="3450950"/>
            <a:ext cx="1821556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Д/с «Тургай»</a:t>
            </a:r>
            <a:endParaRPr lang="ru-RU" dirty="0"/>
          </a:p>
        </p:txBody>
      </p:sp>
      <p:sp>
        <p:nvSpPr>
          <p:cNvPr id="273" name="TextBox 272"/>
          <p:cNvSpPr txBox="1"/>
          <p:nvPr/>
        </p:nvSpPr>
        <p:spPr>
          <a:xfrm>
            <a:off x="2868271" y="804446"/>
            <a:ext cx="351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256" name="Picture 3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3243263"/>
            <a:ext cx="35179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5" name="TextBox 274"/>
          <p:cNvSpPr txBox="1"/>
          <p:nvPr/>
        </p:nvSpPr>
        <p:spPr>
          <a:xfrm>
            <a:off x="1030083" y="5487791"/>
            <a:ext cx="551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Ул. Садовая                                      опасный участок</a:t>
            </a:r>
            <a:endParaRPr lang="ru-RU" sz="2000" dirty="0"/>
          </a:p>
        </p:txBody>
      </p:sp>
      <p:sp>
        <p:nvSpPr>
          <p:cNvPr id="278" name="TextBox 277"/>
          <p:cNvSpPr txBox="1"/>
          <p:nvPr/>
        </p:nvSpPr>
        <p:spPr>
          <a:xfrm>
            <a:off x="3020671" y="956846"/>
            <a:ext cx="351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79" name="TextBox 278"/>
          <p:cNvSpPr txBox="1"/>
          <p:nvPr/>
        </p:nvSpPr>
        <p:spPr>
          <a:xfrm>
            <a:off x="3173071" y="1109246"/>
            <a:ext cx="3517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81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586" y="2202821"/>
            <a:ext cx="240454" cy="11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5" name="Скругленный прямоугольник 284"/>
          <p:cNvSpPr/>
          <p:nvPr/>
        </p:nvSpPr>
        <p:spPr>
          <a:xfrm>
            <a:off x="1457197" y="1218747"/>
            <a:ext cx="610123" cy="34746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err="1" smtClean="0"/>
              <a:t>поиия</a:t>
            </a:r>
            <a:endParaRPr lang="ru-RU" sz="800" dirty="0"/>
          </a:p>
        </p:txBody>
      </p:sp>
      <p:pic>
        <p:nvPicPr>
          <p:cNvPr id="2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66" y="4975893"/>
            <a:ext cx="433387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961" y="4974702"/>
            <a:ext cx="433387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871" y="4966693"/>
            <a:ext cx="433387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6" name="Прямая соединительная линия 295"/>
          <p:cNvCxnSpPr/>
          <p:nvPr/>
        </p:nvCxnSpPr>
        <p:spPr>
          <a:xfrm flipH="1">
            <a:off x="107504" y="227703"/>
            <a:ext cx="72008" cy="630002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60" name="Группа 2259"/>
          <p:cNvGrpSpPr/>
          <p:nvPr/>
        </p:nvGrpSpPr>
        <p:grpSpPr>
          <a:xfrm>
            <a:off x="88230" y="44507"/>
            <a:ext cx="9008045" cy="6858000"/>
            <a:chOff x="135955" y="0"/>
            <a:chExt cx="9008045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11560" y="0"/>
              <a:ext cx="8356623" cy="52719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endParaRPr lang="ru-RU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2067321" y="4581128"/>
              <a:ext cx="10605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2067321" y="2390074"/>
              <a:ext cx="0" cy="21668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2067321" y="2390074"/>
              <a:ext cx="445926" cy="120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1" name="Прямая соединительная линия 2060"/>
            <p:cNvCxnSpPr/>
            <p:nvPr/>
          </p:nvCxnSpPr>
          <p:spPr>
            <a:xfrm>
              <a:off x="4860032" y="1794688"/>
              <a:ext cx="0" cy="4001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3" name="Прямая соединительная линия 2062"/>
            <p:cNvCxnSpPr/>
            <p:nvPr/>
          </p:nvCxnSpPr>
          <p:spPr>
            <a:xfrm>
              <a:off x="4860032" y="2194811"/>
              <a:ext cx="356931" cy="1952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Прямая соединительная линия 2064"/>
            <p:cNvCxnSpPr/>
            <p:nvPr/>
          </p:nvCxnSpPr>
          <p:spPr>
            <a:xfrm>
              <a:off x="5216963" y="2390074"/>
              <a:ext cx="507165" cy="60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7" name="Прямая соединительная линия 2066"/>
            <p:cNvCxnSpPr/>
            <p:nvPr/>
          </p:nvCxnSpPr>
          <p:spPr>
            <a:xfrm>
              <a:off x="5724128" y="2423558"/>
              <a:ext cx="0" cy="17916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Прямая соединительная линия 2069"/>
            <p:cNvCxnSpPr/>
            <p:nvPr/>
          </p:nvCxnSpPr>
          <p:spPr>
            <a:xfrm>
              <a:off x="5652120" y="4215177"/>
              <a:ext cx="1440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2" name="Прямая соединительная линия 2071"/>
            <p:cNvCxnSpPr/>
            <p:nvPr/>
          </p:nvCxnSpPr>
          <p:spPr>
            <a:xfrm>
              <a:off x="5652120" y="4437112"/>
              <a:ext cx="1440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4" name="Прямая соединительная линия 2073"/>
            <p:cNvCxnSpPr/>
            <p:nvPr/>
          </p:nvCxnSpPr>
          <p:spPr>
            <a:xfrm>
              <a:off x="5724128" y="4437112"/>
              <a:ext cx="0" cy="9254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8" name="Прямая соединительная линия 2077"/>
            <p:cNvCxnSpPr/>
            <p:nvPr/>
          </p:nvCxnSpPr>
          <p:spPr>
            <a:xfrm flipH="1">
              <a:off x="827584" y="5362583"/>
              <a:ext cx="2736304" cy="15087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8" name="Прямая соединительная линия 2107"/>
            <p:cNvCxnSpPr/>
            <p:nvPr/>
          </p:nvCxnSpPr>
          <p:spPr>
            <a:xfrm flipH="1">
              <a:off x="7941253" y="2093188"/>
              <a:ext cx="162092" cy="9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2" name="Прямая соединительная линия 2111"/>
            <p:cNvCxnSpPr/>
            <p:nvPr/>
          </p:nvCxnSpPr>
          <p:spPr>
            <a:xfrm>
              <a:off x="7941253" y="2287133"/>
              <a:ext cx="162092" cy="13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15" name="Picture 1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2659" y="2669634"/>
              <a:ext cx="171450" cy="19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164" name="Прямая соединительная линия 2163"/>
            <p:cNvCxnSpPr/>
            <p:nvPr/>
          </p:nvCxnSpPr>
          <p:spPr>
            <a:xfrm flipV="1">
              <a:off x="827584" y="6093296"/>
              <a:ext cx="11444" cy="764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Прямая соединительная линия 2167"/>
            <p:cNvCxnSpPr/>
            <p:nvPr/>
          </p:nvCxnSpPr>
          <p:spPr>
            <a:xfrm>
              <a:off x="3501037" y="6093296"/>
              <a:ext cx="0" cy="764704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Прямая соединительная линия 2169"/>
            <p:cNvCxnSpPr/>
            <p:nvPr/>
          </p:nvCxnSpPr>
          <p:spPr>
            <a:xfrm>
              <a:off x="4139952" y="6093296"/>
              <a:ext cx="0" cy="764704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Прямая соединительная линия 2171"/>
            <p:cNvCxnSpPr/>
            <p:nvPr/>
          </p:nvCxnSpPr>
          <p:spPr>
            <a:xfrm>
              <a:off x="4139952" y="6093296"/>
              <a:ext cx="3888432" cy="62575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Прямая соединительная линия 2173"/>
            <p:cNvCxnSpPr/>
            <p:nvPr/>
          </p:nvCxnSpPr>
          <p:spPr>
            <a:xfrm>
              <a:off x="8028384" y="6176624"/>
              <a:ext cx="0" cy="681376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79" name="Picture 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4296" y="6236534"/>
              <a:ext cx="655537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80" name="Picture 2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2740" y="6236534"/>
              <a:ext cx="901607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183" name="Прямая соединительная линия 2182"/>
            <p:cNvCxnSpPr/>
            <p:nvPr/>
          </p:nvCxnSpPr>
          <p:spPr>
            <a:xfrm flipV="1">
              <a:off x="8784468" y="6155872"/>
              <a:ext cx="0" cy="702128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Прямая соединительная линия 2185"/>
            <p:cNvCxnSpPr/>
            <p:nvPr/>
          </p:nvCxnSpPr>
          <p:spPr>
            <a:xfrm>
              <a:off x="8784468" y="6161664"/>
              <a:ext cx="3595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Прямая соединительная линия 2189"/>
            <p:cNvCxnSpPr/>
            <p:nvPr/>
          </p:nvCxnSpPr>
          <p:spPr>
            <a:xfrm flipH="1">
              <a:off x="8784468" y="5877272"/>
              <a:ext cx="3595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Прямая соединительная линия 2193"/>
            <p:cNvCxnSpPr/>
            <p:nvPr/>
          </p:nvCxnSpPr>
          <p:spPr>
            <a:xfrm>
              <a:off x="8784468" y="3606194"/>
              <a:ext cx="3595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Прямая соединительная линия 2195"/>
            <p:cNvCxnSpPr/>
            <p:nvPr/>
          </p:nvCxnSpPr>
          <p:spPr>
            <a:xfrm flipH="1">
              <a:off x="8784468" y="3175931"/>
              <a:ext cx="3595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05" name="Picture 28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6517" y="4483396"/>
              <a:ext cx="212919" cy="4048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06" name="Picture 2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6933" y="5136866"/>
              <a:ext cx="202503" cy="4048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208" name="Прямая соединительная линия 2207"/>
            <p:cNvCxnSpPr/>
            <p:nvPr/>
          </p:nvCxnSpPr>
          <p:spPr>
            <a:xfrm>
              <a:off x="827584" y="1127753"/>
              <a:ext cx="0" cy="4249917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Прямая соединительная линия 2210"/>
            <p:cNvCxnSpPr/>
            <p:nvPr/>
          </p:nvCxnSpPr>
          <p:spPr>
            <a:xfrm flipV="1">
              <a:off x="827584" y="1115311"/>
              <a:ext cx="7194715" cy="6221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Прямая соединительная линия 2215"/>
            <p:cNvCxnSpPr/>
            <p:nvPr/>
          </p:nvCxnSpPr>
          <p:spPr>
            <a:xfrm>
              <a:off x="179512" y="557972"/>
              <a:ext cx="8932818" cy="0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3" name="TextBox 2222"/>
            <p:cNvSpPr txBox="1"/>
            <p:nvPr/>
          </p:nvSpPr>
          <p:spPr>
            <a:xfrm>
              <a:off x="251520" y="1951906"/>
              <a:ext cx="360040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Ул. Больничная</a:t>
              </a:r>
              <a:endParaRPr lang="ru-RU" sz="2000" dirty="0"/>
            </a:p>
          </p:txBody>
        </p:sp>
        <p:grpSp>
          <p:nvGrpSpPr>
            <p:cNvPr id="2254" name="Группа 2253"/>
            <p:cNvGrpSpPr/>
            <p:nvPr/>
          </p:nvGrpSpPr>
          <p:grpSpPr>
            <a:xfrm>
              <a:off x="2483767" y="2930335"/>
              <a:ext cx="2442502" cy="1260633"/>
              <a:chOff x="2483767" y="2930335"/>
              <a:chExt cx="2442502" cy="1260633"/>
            </a:xfrm>
          </p:grpSpPr>
          <p:cxnSp>
            <p:nvCxnSpPr>
              <p:cNvPr id="2241" name="Прямая соединительная линия 2240"/>
              <p:cNvCxnSpPr/>
              <p:nvPr/>
            </p:nvCxnSpPr>
            <p:spPr>
              <a:xfrm flipV="1">
                <a:off x="4139952" y="3811956"/>
                <a:ext cx="0" cy="337123"/>
              </a:xfrm>
              <a:prstGeom prst="line">
                <a:avLst/>
              </a:prstGeom>
              <a:ln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2253" name="Группа 2252"/>
              <p:cNvGrpSpPr/>
              <p:nvPr/>
            </p:nvGrpSpPr>
            <p:grpSpPr>
              <a:xfrm>
                <a:off x="2483767" y="2930335"/>
                <a:ext cx="2442502" cy="1260633"/>
                <a:chOff x="2483767" y="2930335"/>
                <a:chExt cx="2442502" cy="126063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cxnSp>
              <p:nvCxnSpPr>
                <p:cNvPr id="2225" name="Прямая соединительная линия 2224"/>
                <p:cNvCxnSpPr/>
                <p:nvPr/>
              </p:nvCxnSpPr>
              <p:spPr>
                <a:xfrm flipV="1">
                  <a:off x="2483767" y="2930335"/>
                  <a:ext cx="862090" cy="13821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27" name="Прямая соединительная линия 2226"/>
                <p:cNvCxnSpPr/>
                <p:nvPr/>
              </p:nvCxnSpPr>
              <p:spPr>
                <a:xfrm>
                  <a:off x="3345857" y="2944156"/>
                  <a:ext cx="0" cy="486837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29" name="Прямая соединительная линия 2228"/>
                <p:cNvCxnSpPr/>
                <p:nvPr/>
              </p:nvCxnSpPr>
              <p:spPr>
                <a:xfrm>
                  <a:off x="3345857" y="3421528"/>
                  <a:ext cx="794095" cy="0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33" name="Прямая соединительная линия 2232"/>
                <p:cNvCxnSpPr/>
                <p:nvPr/>
              </p:nvCxnSpPr>
              <p:spPr>
                <a:xfrm flipV="1">
                  <a:off x="4139952" y="2952572"/>
                  <a:ext cx="0" cy="468956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35" name="Прямая соединительная линия 2234"/>
                <p:cNvCxnSpPr/>
                <p:nvPr/>
              </p:nvCxnSpPr>
              <p:spPr>
                <a:xfrm>
                  <a:off x="4139952" y="2930335"/>
                  <a:ext cx="786317" cy="0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37" name="Прямая соединительная линия 2236"/>
                <p:cNvCxnSpPr/>
                <p:nvPr/>
              </p:nvCxnSpPr>
              <p:spPr>
                <a:xfrm>
                  <a:off x="4926269" y="2930335"/>
                  <a:ext cx="0" cy="1218745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39" name="Прямая соединительная линия 2238"/>
                <p:cNvCxnSpPr/>
                <p:nvPr/>
              </p:nvCxnSpPr>
              <p:spPr>
                <a:xfrm flipH="1">
                  <a:off x="4139952" y="4149080"/>
                  <a:ext cx="786317" cy="0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43" name="Прямая соединительная линия 2242"/>
                <p:cNvCxnSpPr/>
                <p:nvPr/>
              </p:nvCxnSpPr>
              <p:spPr>
                <a:xfrm flipH="1">
                  <a:off x="3345857" y="3811957"/>
                  <a:ext cx="794095" cy="0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45" name="Прямая соединительная линия 2244"/>
                <p:cNvCxnSpPr/>
                <p:nvPr/>
              </p:nvCxnSpPr>
              <p:spPr>
                <a:xfrm flipH="1">
                  <a:off x="3344521" y="3811957"/>
                  <a:ext cx="1336" cy="379011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47" name="Прямая соединительная линия 2246"/>
                <p:cNvCxnSpPr/>
                <p:nvPr/>
              </p:nvCxnSpPr>
              <p:spPr>
                <a:xfrm>
                  <a:off x="2483767" y="2944156"/>
                  <a:ext cx="0" cy="1246812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250" name="Прямая соединительная линия 2249"/>
                <p:cNvCxnSpPr/>
                <p:nvPr/>
              </p:nvCxnSpPr>
              <p:spPr>
                <a:xfrm>
                  <a:off x="2483767" y="4190968"/>
                  <a:ext cx="862090" cy="0"/>
                </a:xfrm>
                <a:prstGeom prst="line">
                  <a:avLst/>
                </a:prstGeom>
                <a:ln/>
              </p:spPr>
              <p:style>
                <a:lnRef idx="2">
                  <a:schemeClr val="accent4"/>
                </a:lnRef>
                <a:fillRef idx="0">
                  <a:schemeClr val="accent4"/>
                </a:fillRef>
                <a:effectRef idx="1">
                  <a:schemeClr val="accent4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2" name="TextBox 271"/>
            <p:cNvSpPr txBox="1"/>
            <p:nvPr/>
          </p:nvSpPr>
          <p:spPr>
            <a:xfrm>
              <a:off x="2715871" y="652046"/>
              <a:ext cx="3517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pic>
          <p:nvPicPr>
            <p:cNvPr id="2257" name="Picture 3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696476" y="2743267"/>
              <a:ext cx="3517900" cy="721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59" name="Прямоугольник 2258"/>
            <p:cNvSpPr/>
            <p:nvPr/>
          </p:nvSpPr>
          <p:spPr>
            <a:xfrm rot="5400000">
              <a:off x="6209912" y="3759584"/>
              <a:ext cx="43298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Ул. Горького</a:t>
              </a:r>
              <a:endParaRPr lang="ru-RU" sz="2000" dirty="0"/>
            </a:p>
          </p:txBody>
        </p:sp>
        <p:pic>
          <p:nvPicPr>
            <p:cNvPr id="311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377" y="4880239"/>
              <a:ext cx="625815" cy="4897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4" name="TextBox 313"/>
            <p:cNvSpPr txBox="1"/>
            <p:nvPr/>
          </p:nvSpPr>
          <p:spPr>
            <a:xfrm>
              <a:off x="6801252" y="5025596"/>
              <a:ext cx="637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800" dirty="0"/>
            </a:p>
          </p:txBody>
        </p:sp>
        <p:sp useBgFill="1">
          <p:nvSpPr>
            <p:cNvPr id="320" name="TextBox 319"/>
            <p:cNvSpPr txBox="1"/>
            <p:nvPr/>
          </p:nvSpPr>
          <p:spPr>
            <a:xfrm>
              <a:off x="2916203" y="3440321"/>
              <a:ext cx="1821556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Д/с «Тургай»</a:t>
              </a:r>
              <a:endParaRPr lang="ru-RU" dirty="0"/>
            </a:p>
          </p:txBody>
        </p:sp>
        <p:cxnSp>
          <p:nvCxnSpPr>
            <p:cNvPr id="333" name="Прямая соединительная линия 332"/>
            <p:cNvCxnSpPr/>
            <p:nvPr/>
          </p:nvCxnSpPr>
          <p:spPr>
            <a:xfrm flipH="1">
              <a:off x="135955" y="217074"/>
              <a:ext cx="72008" cy="6300028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Прямая со стрелкой 2"/>
          <p:cNvCxnSpPr/>
          <p:nvPr/>
        </p:nvCxnSpPr>
        <p:spPr>
          <a:xfrm>
            <a:off x="1030084" y="866143"/>
            <a:ext cx="17328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865192" y="2456710"/>
            <a:ext cx="374424" cy="515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505787" y="1109245"/>
            <a:ext cx="9793288" cy="10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67545" y="0"/>
            <a:ext cx="8416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План (схема) МБДОУ «Шугуровский детский сад «Тургай» с обозначениями потенциально опасных участков и критических элементов объекта(территории)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798530" y="5388299"/>
            <a:ext cx="663422" cy="3449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412226" y="5733256"/>
            <a:ext cx="2878905" cy="564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429518" y="5349929"/>
            <a:ext cx="1229657" cy="3833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43855" y="5733256"/>
            <a:ext cx="1542145" cy="0"/>
          </a:xfrm>
          <a:prstGeom prst="line">
            <a:avLst/>
          </a:prstGeom>
          <a:ln>
            <a:solidFill>
              <a:srgbClr val="FF0000">
                <a:alpha val="2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743252" y="5265143"/>
            <a:ext cx="0" cy="14910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51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23</cp:revision>
  <cp:lastPrinted>2018-10-30T12:01:58Z</cp:lastPrinted>
  <dcterms:created xsi:type="dcterms:W3CDTF">2015-05-08T06:10:55Z</dcterms:created>
  <dcterms:modified xsi:type="dcterms:W3CDTF">2018-11-01T12:56:10Z</dcterms:modified>
</cp:coreProperties>
</file>